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71" r:id="rId4"/>
    <p:sldId id="272" r:id="rId5"/>
    <p:sldId id="277" r:id="rId6"/>
    <p:sldId id="278" r:id="rId7"/>
    <p:sldId id="273" r:id="rId8"/>
    <p:sldId id="279" r:id="rId9"/>
    <p:sldId id="276" r:id="rId10"/>
    <p:sldId id="280" r:id="rId11"/>
    <p:sldId id="27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580392-66D3-4120-96E8-0229F9AEAC20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1EC83416-5708-45FC-986C-132A39089D54}">
      <dgm:prSet phldrT="[Tekst]"/>
      <dgm:spPr/>
      <dgm:t>
        <a:bodyPr/>
        <a:lstStyle/>
        <a:p>
          <a:r>
            <a:rPr lang="nl-NL" dirty="0" smtClean="0"/>
            <a:t>Hygiëne</a:t>
          </a:r>
          <a:endParaRPr lang="nl-NL" dirty="0"/>
        </a:p>
      </dgm:t>
    </dgm:pt>
    <dgm:pt modelId="{42737F96-81E6-4EED-AE2E-972266BF3FDA}" type="parTrans" cxnId="{56130948-BAC0-4C98-AECA-59901AF5E5DB}">
      <dgm:prSet/>
      <dgm:spPr/>
      <dgm:t>
        <a:bodyPr/>
        <a:lstStyle/>
        <a:p>
          <a:endParaRPr lang="nl-NL"/>
        </a:p>
      </dgm:t>
    </dgm:pt>
    <dgm:pt modelId="{395DA96B-299D-4F96-A7E8-54F7E02A02F8}" type="sibTrans" cxnId="{56130948-BAC0-4C98-AECA-59901AF5E5DB}">
      <dgm:prSet/>
      <dgm:spPr/>
      <dgm:t>
        <a:bodyPr/>
        <a:lstStyle/>
        <a:p>
          <a:endParaRPr lang="nl-NL"/>
        </a:p>
      </dgm:t>
    </dgm:pt>
    <dgm:pt modelId="{4A42BDEC-2067-4AC4-8567-DD05ACF175B6}">
      <dgm:prSet phldrT="[Tekst]"/>
      <dgm:spPr/>
      <dgm:t>
        <a:bodyPr/>
        <a:lstStyle/>
        <a:p>
          <a:r>
            <a:rPr lang="nl-NL" dirty="0" smtClean="0"/>
            <a:t>Wanneer is iets hygiënisch</a:t>
          </a:r>
          <a:endParaRPr lang="nl-NL" dirty="0"/>
        </a:p>
      </dgm:t>
    </dgm:pt>
    <dgm:pt modelId="{AD2E4CED-CF1A-42EA-B561-661830742FA0}" type="parTrans" cxnId="{8309AE14-A9E8-4EA1-BBA1-637BFCDC28F7}">
      <dgm:prSet/>
      <dgm:spPr/>
      <dgm:t>
        <a:bodyPr/>
        <a:lstStyle/>
        <a:p>
          <a:endParaRPr lang="nl-NL"/>
        </a:p>
      </dgm:t>
    </dgm:pt>
    <dgm:pt modelId="{0B63E8DE-9704-43CD-8DFC-502EBF96F23B}" type="sibTrans" cxnId="{8309AE14-A9E8-4EA1-BBA1-637BFCDC28F7}">
      <dgm:prSet/>
      <dgm:spPr/>
      <dgm:t>
        <a:bodyPr/>
        <a:lstStyle/>
        <a:p>
          <a:endParaRPr lang="nl-NL"/>
        </a:p>
      </dgm:t>
    </dgm:pt>
    <dgm:pt modelId="{B7179843-1A47-4549-98E1-289E1DE63B99}">
      <dgm:prSet phldrT="[Tekst]"/>
      <dgm:spPr/>
      <dgm:t>
        <a:bodyPr/>
        <a:lstStyle/>
        <a:p>
          <a:r>
            <a:rPr lang="nl-NL" dirty="0" smtClean="0"/>
            <a:t>Hoe zorg je dat iets hygiënisch blijft?</a:t>
          </a:r>
          <a:endParaRPr lang="nl-NL" dirty="0"/>
        </a:p>
      </dgm:t>
    </dgm:pt>
    <dgm:pt modelId="{B171648A-CB45-4D87-B86B-0028FC324519}" type="parTrans" cxnId="{A99581CF-F176-48A0-B3A0-B893062132F9}">
      <dgm:prSet/>
      <dgm:spPr/>
      <dgm:t>
        <a:bodyPr/>
        <a:lstStyle/>
        <a:p>
          <a:endParaRPr lang="nl-NL"/>
        </a:p>
      </dgm:t>
    </dgm:pt>
    <dgm:pt modelId="{3B328EE3-9C68-48FF-BE11-E7DD873399CD}" type="sibTrans" cxnId="{A99581CF-F176-48A0-B3A0-B893062132F9}">
      <dgm:prSet/>
      <dgm:spPr/>
      <dgm:t>
        <a:bodyPr/>
        <a:lstStyle/>
        <a:p>
          <a:endParaRPr lang="nl-NL"/>
        </a:p>
      </dgm:t>
    </dgm:pt>
    <dgm:pt modelId="{05875AA0-33DB-4DFC-AB1A-BF445736CBBA}">
      <dgm:prSet phldrT="[Tekst]" custT="1"/>
      <dgm:spPr/>
      <dgm:t>
        <a:bodyPr/>
        <a:lstStyle/>
        <a:p>
          <a:r>
            <a:rPr lang="nl-NL" sz="1100" dirty="0" smtClean="0"/>
            <a:t>Wat heb ik nodig om iets hygiënisch te houden?</a:t>
          </a:r>
          <a:endParaRPr lang="nl-NL" sz="1100" dirty="0"/>
        </a:p>
      </dgm:t>
    </dgm:pt>
    <dgm:pt modelId="{85DDFA36-FF81-4BB3-9B0C-2BC4AC0A4E55}" type="parTrans" cxnId="{0C4F8897-5652-4928-9597-36DF6470F8E7}">
      <dgm:prSet/>
      <dgm:spPr/>
      <dgm:t>
        <a:bodyPr/>
        <a:lstStyle/>
        <a:p>
          <a:endParaRPr lang="nl-NL"/>
        </a:p>
      </dgm:t>
    </dgm:pt>
    <dgm:pt modelId="{11BF3ACC-0F9B-4E96-8F44-FDEB06172B0D}" type="sibTrans" cxnId="{0C4F8897-5652-4928-9597-36DF6470F8E7}">
      <dgm:prSet/>
      <dgm:spPr/>
      <dgm:t>
        <a:bodyPr/>
        <a:lstStyle/>
        <a:p>
          <a:endParaRPr lang="nl-NL"/>
        </a:p>
      </dgm:t>
    </dgm:pt>
    <dgm:pt modelId="{FA97C160-0D64-41EB-B318-D9ABEED50D30}">
      <dgm:prSet phldrT="[Tekst]"/>
      <dgm:spPr/>
      <dgm:t>
        <a:bodyPr/>
        <a:lstStyle/>
        <a:p>
          <a:r>
            <a:rPr lang="nl-NL" dirty="0" smtClean="0"/>
            <a:t>Waarom is hygiëne belangrijk?</a:t>
          </a:r>
          <a:endParaRPr lang="nl-NL" dirty="0"/>
        </a:p>
      </dgm:t>
    </dgm:pt>
    <dgm:pt modelId="{239D01E2-DA5B-4608-972F-75E57B59B3B2}" type="parTrans" cxnId="{9E5B0E96-064B-40C3-A000-F4F827112E33}">
      <dgm:prSet/>
      <dgm:spPr/>
      <dgm:t>
        <a:bodyPr/>
        <a:lstStyle/>
        <a:p>
          <a:endParaRPr lang="nl-NL"/>
        </a:p>
      </dgm:t>
    </dgm:pt>
    <dgm:pt modelId="{46836F7E-4AD2-4F26-94FC-736F4E303862}" type="sibTrans" cxnId="{9E5B0E96-064B-40C3-A000-F4F827112E33}">
      <dgm:prSet/>
      <dgm:spPr/>
      <dgm:t>
        <a:bodyPr/>
        <a:lstStyle/>
        <a:p>
          <a:endParaRPr lang="nl-NL"/>
        </a:p>
      </dgm:t>
    </dgm:pt>
    <dgm:pt modelId="{2B251D52-3E06-4676-BD68-481E4ED44625}" type="pres">
      <dgm:prSet presAssocID="{A0580392-66D3-4120-96E8-0229F9AEAC2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3CE72056-3138-4961-82C9-8908CF769DC2}" type="pres">
      <dgm:prSet presAssocID="{1EC83416-5708-45FC-986C-132A39089D54}" presName="centerShape" presStyleLbl="node0" presStyleIdx="0" presStyleCnt="1"/>
      <dgm:spPr/>
      <dgm:t>
        <a:bodyPr/>
        <a:lstStyle/>
        <a:p>
          <a:endParaRPr lang="nl-NL"/>
        </a:p>
      </dgm:t>
    </dgm:pt>
    <dgm:pt modelId="{F652123A-8B13-4624-9903-7EC84C61D06A}" type="pres">
      <dgm:prSet presAssocID="{AD2E4CED-CF1A-42EA-B561-661830742FA0}" presName="Name9" presStyleLbl="parChTrans1D2" presStyleIdx="0" presStyleCnt="4"/>
      <dgm:spPr/>
      <dgm:t>
        <a:bodyPr/>
        <a:lstStyle/>
        <a:p>
          <a:endParaRPr lang="nl-NL"/>
        </a:p>
      </dgm:t>
    </dgm:pt>
    <dgm:pt modelId="{3139ABF6-7A42-48E5-9C8A-43FE9D19BAEB}" type="pres">
      <dgm:prSet presAssocID="{AD2E4CED-CF1A-42EA-B561-661830742FA0}" presName="connTx" presStyleLbl="parChTrans1D2" presStyleIdx="0" presStyleCnt="4"/>
      <dgm:spPr/>
      <dgm:t>
        <a:bodyPr/>
        <a:lstStyle/>
        <a:p>
          <a:endParaRPr lang="nl-NL"/>
        </a:p>
      </dgm:t>
    </dgm:pt>
    <dgm:pt modelId="{063E2A0C-2462-4699-BF36-8BE05639A880}" type="pres">
      <dgm:prSet presAssocID="{4A42BDEC-2067-4AC4-8567-DD05ACF175B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B5121507-BAC1-42DF-BF6C-1E50F6494831}" type="pres">
      <dgm:prSet presAssocID="{B171648A-CB45-4D87-B86B-0028FC324519}" presName="Name9" presStyleLbl="parChTrans1D2" presStyleIdx="1" presStyleCnt="4"/>
      <dgm:spPr/>
      <dgm:t>
        <a:bodyPr/>
        <a:lstStyle/>
        <a:p>
          <a:endParaRPr lang="nl-NL"/>
        </a:p>
      </dgm:t>
    </dgm:pt>
    <dgm:pt modelId="{F905930E-33F9-4CD8-B3C8-1FC998ADC0BD}" type="pres">
      <dgm:prSet presAssocID="{B171648A-CB45-4D87-B86B-0028FC324519}" presName="connTx" presStyleLbl="parChTrans1D2" presStyleIdx="1" presStyleCnt="4"/>
      <dgm:spPr/>
      <dgm:t>
        <a:bodyPr/>
        <a:lstStyle/>
        <a:p>
          <a:endParaRPr lang="nl-NL"/>
        </a:p>
      </dgm:t>
    </dgm:pt>
    <dgm:pt modelId="{00ED464F-108C-413C-86BE-223703D4CE93}" type="pres">
      <dgm:prSet presAssocID="{B7179843-1A47-4549-98E1-289E1DE63B9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4CB975D-058F-48BB-873E-49079AFB93C3}" type="pres">
      <dgm:prSet presAssocID="{85DDFA36-FF81-4BB3-9B0C-2BC4AC0A4E55}" presName="Name9" presStyleLbl="parChTrans1D2" presStyleIdx="2" presStyleCnt="4"/>
      <dgm:spPr/>
      <dgm:t>
        <a:bodyPr/>
        <a:lstStyle/>
        <a:p>
          <a:endParaRPr lang="nl-NL"/>
        </a:p>
      </dgm:t>
    </dgm:pt>
    <dgm:pt modelId="{03152DFA-C110-4961-A413-13A777E244BA}" type="pres">
      <dgm:prSet presAssocID="{85DDFA36-FF81-4BB3-9B0C-2BC4AC0A4E55}" presName="connTx" presStyleLbl="parChTrans1D2" presStyleIdx="2" presStyleCnt="4"/>
      <dgm:spPr/>
      <dgm:t>
        <a:bodyPr/>
        <a:lstStyle/>
        <a:p>
          <a:endParaRPr lang="nl-NL"/>
        </a:p>
      </dgm:t>
    </dgm:pt>
    <dgm:pt modelId="{7E666271-06EE-4D0F-B89D-ED6113A98FD8}" type="pres">
      <dgm:prSet presAssocID="{05875AA0-33DB-4DFC-AB1A-BF445736CBBA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3F43E65D-1CCB-45A6-B200-091C4700F1E8}" type="pres">
      <dgm:prSet presAssocID="{239D01E2-DA5B-4608-972F-75E57B59B3B2}" presName="Name9" presStyleLbl="parChTrans1D2" presStyleIdx="3" presStyleCnt="4"/>
      <dgm:spPr/>
      <dgm:t>
        <a:bodyPr/>
        <a:lstStyle/>
        <a:p>
          <a:endParaRPr lang="nl-NL"/>
        </a:p>
      </dgm:t>
    </dgm:pt>
    <dgm:pt modelId="{4D10FCE0-EBA1-4FB8-A547-0F07A9A7573A}" type="pres">
      <dgm:prSet presAssocID="{239D01E2-DA5B-4608-972F-75E57B59B3B2}" presName="connTx" presStyleLbl="parChTrans1D2" presStyleIdx="3" presStyleCnt="4"/>
      <dgm:spPr/>
      <dgm:t>
        <a:bodyPr/>
        <a:lstStyle/>
        <a:p>
          <a:endParaRPr lang="nl-NL"/>
        </a:p>
      </dgm:t>
    </dgm:pt>
    <dgm:pt modelId="{CEE2397C-F078-45EF-9264-D3768272AA33}" type="pres">
      <dgm:prSet presAssocID="{FA97C160-0D64-41EB-B318-D9ABEED50D30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</dgm:ptLst>
  <dgm:cxnLst>
    <dgm:cxn modelId="{32963D5F-4F38-438D-AECE-0C45BAC32349}" type="presOf" srcId="{FA97C160-0D64-41EB-B318-D9ABEED50D30}" destId="{CEE2397C-F078-45EF-9264-D3768272AA33}" srcOrd="0" destOrd="0" presId="urn:microsoft.com/office/officeart/2005/8/layout/radial1"/>
    <dgm:cxn modelId="{56130948-BAC0-4C98-AECA-59901AF5E5DB}" srcId="{A0580392-66D3-4120-96E8-0229F9AEAC20}" destId="{1EC83416-5708-45FC-986C-132A39089D54}" srcOrd="0" destOrd="0" parTransId="{42737F96-81E6-4EED-AE2E-972266BF3FDA}" sibTransId="{395DA96B-299D-4F96-A7E8-54F7E02A02F8}"/>
    <dgm:cxn modelId="{47C0CDFF-72C3-42F2-AFCB-34BBA4065084}" type="presOf" srcId="{B171648A-CB45-4D87-B86B-0028FC324519}" destId="{F905930E-33F9-4CD8-B3C8-1FC998ADC0BD}" srcOrd="1" destOrd="0" presId="urn:microsoft.com/office/officeart/2005/8/layout/radial1"/>
    <dgm:cxn modelId="{252968DB-4C88-4831-9628-B2E20EE9DF74}" type="presOf" srcId="{85DDFA36-FF81-4BB3-9B0C-2BC4AC0A4E55}" destId="{D4CB975D-058F-48BB-873E-49079AFB93C3}" srcOrd="0" destOrd="0" presId="urn:microsoft.com/office/officeart/2005/8/layout/radial1"/>
    <dgm:cxn modelId="{A99581CF-F176-48A0-B3A0-B893062132F9}" srcId="{1EC83416-5708-45FC-986C-132A39089D54}" destId="{B7179843-1A47-4549-98E1-289E1DE63B99}" srcOrd="1" destOrd="0" parTransId="{B171648A-CB45-4D87-B86B-0028FC324519}" sibTransId="{3B328EE3-9C68-48FF-BE11-E7DD873399CD}"/>
    <dgm:cxn modelId="{26E66EAE-87FD-4819-A8D2-635F57AF04C4}" type="presOf" srcId="{239D01E2-DA5B-4608-972F-75E57B59B3B2}" destId="{3F43E65D-1CCB-45A6-B200-091C4700F1E8}" srcOrd="0" destOrd="0" presId="urn:microsoft.com/office/officeart/2005/8/layout/radial1"/>
    <dgm:cxn modelId="{BD773C06-5CC4-44CD-9873-78443E1A4F80}" type="presOf" srcId="{4A42BDEC-2067-4AC4-8567-DD05ACF175B6}" destId="{063E2A0C-2462-4699-BF36-8BE05639A880}" srcOrd="0" destOrd="0" presId="urn:microsoft.com/office/officeart/2005/8/layout/radial1"/>
    <dgm:cxn modelId="{0C4F8897-5652-4928-9597-36DF6470F8E7}" srcId="{1EC83416-5708-45FC-986C-132A39089D54}" destId="{05875AA0-33DB-4DFC-AB1A-BF445736CBBA}" srcOrd="2" destOrd="0" parTransId="{85DDFA36-FF81-4BB3-9B0C-2BC4AC0A4E55}" sibTransId="{11BF3ACC-0F9B-4E96-8F44-FDEB06172B0D}"/>
    <dgm:cxn modelId="{5CB6ED4A-C0C6-4E02-B387-E921E1F722F2}" type="presOf" srcId="{A0580392-66D3-4120-96E8-0229F9AEAC20}" destId="{2B251D52-3E06-4676-BD68-481E4ED44625}" srcOrd="0" destOrd="0" presId="urn:microsoft.com/office/officeart/2005/8/layout/radial1"/>
    <dgm:cxn modelId="{DC0B67B7-6B29-4831-B8C9-FBB8DD7A3762}" type="presOf" srcId="{239D01E2-DA5B-4608-972F-75E57B59B3B2}" destId="{4D10FCE0-EBA1-4FB8-A547-0F07A9A7573A}" srcOrd="1" destOrd="0" presId="urn:microsoft.com/office/officeart/2005/8/layout/radial1"/>
    <dgm:cxn modelId="{E44AE9D6-0F4B-4B3D-BF73-7B75D6FBF718}" type="presOf" srcId="{05875AA0-33DB-4DFC-AB1A-BF445736CBBA}" destId="{7E666271-06EE-4D0F-B89D-ED6113A98FD8}" srcOrd="0" destOrd="0" presId="urn:microsoft.com/office/officeart/2005/8/layout/radial1"/>
    <dgm:cxn modelId="{6DE3BF1C-DBA6-4BCB-B594-34C470D26AC1}" type="presOf" srcId="{B171648A-CB45-4D87-B86B-0028FC324519}" destId="{B5121507-BAC1-42DF-BF6C-1E50F6494831}" srcOrd="0" destOrd="0" presId="urn:microsoft.com/office/officeart/2005/8/layout/radial1"/>
    <dgm:cxn modelId="{1D81EFB5-14DC-4ED7-BABE-D32B98211054}" type="presOf" srcId="{B7179843-1A47-4549-98E1-289E1DE63B99}" destId="{00ED464F-108C-413C-86BE-223703D4CE93}" srcOrd="0" destOrd="0" presId="urn:microsoft.com/office/officeart/2005/8/layout/radial1"/>
    <dgm:cxn modelId="{FD0437D5-E5F2-4E33-B073-9C04B0809B91}" type="presOf" srcId="{1EC83416-5708-45FC-986C-132A39089D54}" destId="{3CE72056-3138-4961-82C9-8908CF769DC2}" srcOrd="0" destOrd="0" presId="urn:microsoft.com/office/officeart/2005/8/layout/radial1"/>
    <dgm:cxn modelId="{F65AAE8F-59A5-46B1-9B60-4DACEDE732CD}" type="presOf" srcId="{AD2E4CED-CF1A-42EA-B561-661830742FA0}" destId="{3139ABF6-7A42-48E5-9C8A-43FE9D19BAEB}" srcOrd="1" destOrd="0" presId="urn:microsoft.com/office/officeart/2005/8/layout/radial1"/>
    <dgm:cxn modelId="{8309AE14-A9E8-4EA1-BBA1-637BFCDC28F7}" srcId="{1EC83416-5708-45FC-986C-132A39089D54}" destId="{4A42BDEC-2067-4AC4-8567-DD05ACF175B6}" srcOrd="0" destOrd="0" parTransId="{AD2E4CED-CF1A-42EA-B561-661830742FA0}" sibTransId="{0B63E8DE-9704-43CD-8DFC-502EBF96F23B}"/>
    <dgm:cxn modelId="{9E5B0E96-064B-40C3-A000-F4F827112E33}" srcId="{1EC83416-5708-45FC-986C-132A39089D54}" destId="{FA97C160-0D64-41EB-B318-D9ABEED50D30}" srcOrd="3" destOrd="0" parTransId="{239D01E2-DA5B-4608-972F-75E57B59B3B2}" sibTransId="{46836F7E-4AD2-4F26-94FC-736F4E303862}"/>
    <dgm:cxn modelId="{79614A7C-A040-4B4B-8000-F0A60F2EF96C}" type="presOf" srcId="{85DDFA36-FF81-4BB3-9B0C-2BC4AC0A4E55}" destId="{03152DFA-C110-4961-A413-13A777E244BA}" srcOrd="1" destOrd="0" presId="urn:microsoft.com/office/officeart/2005/8/layout/radial1"/>
    <dgm:cxn modelId="{01D7AF0D-D7C3-4233-80FB-CEAE8FBF179A}" type="presOf" srcId="{AD2E4CED-CF1A-42EA-B561-661830742FA0}" destId="{F652123A-8B13-4624-9903-7EC84C61D06A}" srcOrd="0" destOrd="0" presId="urn:microsoft.com/office/officeart/2005/8/layout/radial1"/>
    <dgm:cxn modelId="{22CB86F8-8099-45F2-8418-15B92B6500CE}" type="presParOf" srcId="{2B251D52-3E06-4676-BD68-481E4ED44625}" destId="{3CE72056-3138-4961-82C9-8908CF769DC2}" srcOrd="0" destOrd="0" presId="urn:microsoft.com/office/officeart/2005/8/layout/radial1"/>
    <dgm:cxn modelId="{52DBF49A-7EE0-42C4-816D-DFEB1200A4F0}" type="presParOf" srcId="{2B251D52-3E06-4676-BD68-481E4ED44625}" destId="{F652123A-8B13-4624-9903-7EC84C61D06A}" srcOrd="1" destOrd="0" presId="urn:microsoft.com/office/officeart/2005/8/layout/radial1"/>
    <dgm:cxn modelId="{5456A9F3-2C95-4802-B8AC-A1B79E22637A}" type="presParOf" srcId="{F652123A-8B13-4624-9903-7EC84C61D06A}" destId="{3139ABF6-7A42-48E5-9C8A-43FE9D19BAEB}" srcOrd="0" destOrd="0" presId="urn:microsoft.com/office/officeart/2005/8/layout/radial1"/>
    <dgm:cxn modelId="{15B9153A-B54A-4B70-A2AE-738D2DC122A3}" type="presParOf" srcId="{2B251D52-3E06-4676-BD68-481E4ED44625}" destId="{063E2A0C-2462-4699-BF36-8BE05639A880}" srcOrd="2" destOrd="0" presId="urn:microsoft.com/office/officeart/2005/8/layout/radial1"/>
    <dgm:cxn modelId="{CECA3817-F94B-458E-A8C4-825F448E8F20}" type="presParOf" srcId="{2B251D52-3E06-4676-BD68-481E4ED44625}" destId="{B5121507-BAC1-42DF-BF6C-1E50F6494831}" srcOrd="3" destOrd="0" presId="urn:microsoft.com/office/officeart/2005/8/layout/radial1"/>
    <dgm:cxn modelId="{12BF976E-BD81-4081-BA9A-5B663C2216EE}" type="presParOf" srcId="{B5121507-BAC1-42DF-BF6C-1E50F6494831}" destId="{F905930E-33F9-4CD8-B3C8-1FC998ADC0BD}" srcOrd="0" destOrd="0" presId="urn:microsoft.com/office/officeart/2005/8/layout/radial1"/>
    <dgm:cxn modelId="{3D8DFCF3-82F1-4C45-B8AA-2E2CE89532D6}" type="presParOf" srcId="{2B251D52-3E06-4676-BD68-481E4ED44625}" destId="{00ED464F-108C-413C-86BE-223703D4CE93}" srcOrd="4" destOrd="0" presId="urn:microsoft.com/office/officeart/2005/8/layout/radial1"/>
    <dgm:cxn modelId="{EE7CE8C7-D922-47BB-AB7A-9D1B860688F0}" type="presParOf" srcId="{2B251D52-3E06-4676-BD68-481E4ED44625}" destId="{D4CB975D-058F-48BB-873E-49079AFB93C3}" srcOrd="5" destOrd="0" presId="urn:microsoft.com/office/officeart/2005/8/layout/radial1"/>
    <dgm:cxn modelId="{3BE8D598-28CF-43F7-A20E-32433329A9F2}" type="presParOf" srcId="{D4CB975D-058F-48BB-873E-49079AFB93C3}" destId="{03152DFA-C110-4961-A413-13A777E244BA}" srcOrd="0" destOrd="0" presId="urn:microsoft.com/office/officeart/2005/8/layout/radial1"/>
    <dgm:cxn modelId="{27AA0D8A-5848-4A68-9FB6-08E44309C838}" type="presParOf" srcId="{2B251D52-3E06-4676-BD68-481E4ED44625}" destId="{7E666271-06EE-4D0F-B89D-ED6113A98FD8}" srcOrd="6" destOrd="0" presId="urn:microsoft.com/office/officeart/2005/8/layout/radial1"/>
    <dgm:cxn modelId="{4F9CE962-EB87-4D8B-B9F1-EF38471AAF3F}" type="presParOf" srcId="{2B251D52-3E06-4676-BD68-481E4ED44625}" destId="{3F43E65D-1CCB-45A6-B200-091C4700F1E8}" srcOrd="7" destOrd="0" presId="urn:microsoft.com/office/officeart/2005/8/layout/radial1"/>
    <dgm:cxn modelId="{4C1ED4EF-9EB2-4433-A56D-95066F3D4AB2}" type="presParOf" srcId="{3F43E65D-1CCB-45A6-B200-091C4700F1E8}" destId="{4D10FCE0-EBA1-4FB8-A547-0F07A9A7573A}" srcOrd="0" destOrd="0" presId="urn:microsoft.com/office/officeart/2005/8/layout/radial1"/>
    <dgm:cxn modelId="{C4FA7331-C51C-4C4F-82B5-8AF572552514}" type="presParOf" srcId="{2B251D52-3E06-4676-BD68-481E4ED44625}" destId="{CEE2397C-F078-45EF-9264-D3768272AA33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72056-3138-4961-82C9-8908CF769DC2}">
      <dsp:nvSpPr>
        <dsp:cNvPr id="0" name=""/>
        <dsp:cNvSpPr/>
      </dsp:nvSpPr>
      <dsp:spPr>
        <a:xfrm>
          <a:off x="2533595" y="1532108"/>
          <a:ext cx="1176856" cy="11768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800" kern="1200" dirty="0" smtClean="0"/>
            <a:t>Hygiëne</a:t>
          </a:r>
          <a:endParaRPr lang="nl-NL" sz="1800" kern="1200" dirty="0"/>
        </a:p>
      </dsp:txBody>
      <dsp:txXfrm>
        <a:off x="2705942" y="1704455"/>
        <a:ext cx="832162" cy="832162"/>
      </dsp:txXfrm>
    </dsp:sp>
    <dsp:sp modelId="{F652123A-8B13-4624-9903-7EC84C61D06A}">
      <dsp:nvSpPr>
        <dsp:cNvPr id="0" name=""/>
        <dsp:cNvSpPr/>
      </dsp:nvSpPr>
      <dsp:spPr>
        <a:xfrm rot="16200000">
          <a:off x="2945220" y="1338342"/>
          <a:ext cx="353606" cy="33925"/>
        </a:xfrm>
        <a:custGeom>
          <a:avLst/>
          <a:gdLst/>
          <a:ahLst/>
          <a:cxnLst/>
          <a:rect l="0" t="0" r="0" b="0"/>
          <a:pathLst>
            <a:path>
              <a:moveTo>
                <a:pt x="0" y="16962"/>
              </a:moveTo>
              <a:lnTo>
                <a:pt x="353606" y="169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3113183" y="1346465"/>
        <a:ext cx="17680" cy="17680"/>
      </dsp:txXfrm>
    </dsp:sp>
    <dsp:sp modelId="{063E2A0C-2462-4699-BF36-8BE05639A880}">
      <dsp:nvSpPr>
        <dsp:cNvPr id="0" name=""/>
        <dsp:cNvSpPr/>
      </dsp:nvSpPr>
      <dsp:spPr>
        <a:xfrm>
          <a:off x="2533595" y="1645"/>
          <a:ext cx="1176856" cy="11768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/>
            <a:t>Wanneer is iets hygiënisch</a:t>
          </a:r>
          <a:endParaRPr lang="nl-NL" sz="1400" kern="1200" dirty="0"/>
        </a:p>
      </dsp:txBody>
      <dsp:txXfrm>
        <a:off x="2705942" y="173992"/>
        <a:ext cx="832162" cy="832162"/>
      </dsp:txXfrm>
    </dsp:sp>
    <dsp:sp modelId="{B5121507-BAC1-42DF-BF6C-1E50F6494831}">
      <dsp:nvSpPr>
        <dsp:cNvPr id="0" name=""/>
        <dsp:cNvSpPr/>
      </dsp:nvSpPr>
      <dsp:spPr>
        <a:xfrm>
          <a:off x="3710451" y="2103574"/>
          <a:ext cx="353606" cy="33925"/>
        </a:xfrm>
        <a:custGeom>
          <a:avLst/>
          <a:gdLst/>
          <a:ahLst/>
          <a:cxnLst/>
          <a:rect l="0" t="0" r="0" b="0"/>
          <a:pathLst>
            <a:path>
              <a:moveTo>
                <a:pt x="0" y="16962"/>
              </a:moveTo>
              <a:lnTo>
                <a:pt x="353606" y="169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3878414" y="2111696"/>
        <a:ext cx="17680" cy="17680"/>
      </dsp:txXfrm>
    </dsp:sp>
    <dsp:sp modelId="{00ED464F-108C-413C-86BE-223703D4CE93}">
      <dsp:nvSpPr>
        <dsp:cNvPr id="0" name=""/>
        <dsp:cNvSpPr/>
      </dsp:nvSpPr>
      <dsp:spPr>
        <a:xfrm>
          <a:off x="4064058" y="1532108"/>
          <a:ext cx="1176856" cy="11768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/>
            <a:t>Hoe zorg je dat iets hygiënisch blijft?</a:t>
          </a:r>
          <a:endParaRPr lang="nl-NL" sz="1400" kern="1200" dirty="0"/>
        </a:p>
      </dsp:txBody>
      <dsp:txXfrm>
        <a:off x="4236405" y="1704455"/>
        <a:ext cx="832162" cy="832162"/>
      </dsp:txXfrm>
    </dsp:sp>
    <dsp:sp modelId="{D4CB975D-058F-48BB-873E-49079AFB93C3}">
      <dsp:nvSpPr>
        <dsp:cNvPr id="0" name=""/>
        <dsp:cNvSpPr/>
      </dsp:nvSpPr>
      <dsp:spPr>
        <a:xfrm rot="5400000">
          <a:off x="2945220" y="2868805"/>
          <a:ext cx="353606" cy="33925"/>
        </a:xfrm>
        <a:custGeom>
          <a:avLst/>
          <a:gdLst/>
          <a:ahLst/>
          <a:cxnLst/>
          <a:rect l="0" t="0" r="0" b="0"/>
          <a:pathLst>
            <a:path>
              <a:moveTo>
                <a:pt x="0" y="16962"/>
              </a:moveTo>
              <a:lnTo>
                <a:pt x="353606" y="169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>
        <a:off x="3113183" y="2876928"/>
        <a:ext cx="17680" cy="17680"/>
      </dsp:txXfrm>
    </dsp:sp>
    <dsp:sp modelId="{7E666271-06EE-4D0F-B89D-ED6113A98FD8}">
      <dsp:nvSpPr>
        <dsp:cNvPr id="0" name=""/>
        <dsp:cNvSpPr/>
      </dsp:nvSpPr>
      <dsp:spPr>
        <a:xfrm>
          <a:off x="2533595" y="3062572"/>
          <a:ext cx="1176856" cy="11768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100" kern="1200" dirty="0" smtClean="0"/>
            <a:t>Wat heb ik nodig om iets hygiënisch te houden?</a:t>
          </a:r>
          <a:endParaRPr lang="nl-NL" sz="1100" kern="1200" dirty="0"/>
        </a:p>
      </dsp:txBody>
      <dsp:txXfrm>
        <a:off x="2705942" y="3234919"/>
        <a:ext cx="832162" cy="832162"/>
      </dsp:txXfrm>
    </dsp:sp>
    <dsp:sp modelId="{3F43E65D-1CCB-45A6-B200-091C4700F1E8}">
      <dsp:nvSpPr>
        <dsp:cNvPr id="0" name=""/>
        <dsp:cNvSpPr/>
      </dsp:nvSpPr>
      <dsp:spPr>
        <a:xfrm rot="10800000">
          <a:off x="2179988" y="2103574"/>
          <a:ext cx="353606" cy="33925"/>
        </a:xfrm>
        <a:custGeom>
          <a:avLst/>
          <a:gdLst/>
          <a:ahLst/>
          <a:cxnLst/>
          <a:rect l="0" t="0" r="0" b="0"/>
          <a:pathLst>
            <a:path>
              <a:moveTo>
                <a:pt x="0" y="16962"/>
              </a:moveTo>
              <a:lnTo>
                <a:pt x="353606" y="169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500" kern="1200"/>
        </a:p>
      </dsp:txBody>
      <dsp:txXfrm rot="10800000">
        <a:off x="2347951" y="2111696"/>
        <a:ext cx="17680" cy="17680"/>
      </dsp:txXfrm>
    </dsp:sp>
    <dsp:sp modelId="{CEE2397C-F078-45EF-9264-D3768272AA33}">
      <dsp:nvSpPr>
        <dsp:cNvPr id="0" name=""/>
        <dsp:cNvSpPr/>
      </dsp:nvSpPr>
      <dsp:spPr>
        <a:xfrm>
          <a:off x="1003131" y="1532108"/>
          <a:ext cx="1176856" cy="117685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1400" kern="1200" dirty="0" smtClean="0"/>
            <a:t>Waarom is hygiëne belangrijk?</a:t>
          </a:r>
          <a:endParaRPr lang="nl-NL" sz="1400" kern="1200" dirty="0"/>
        </a:p>
      </dsp:txBody>
      <dsp:txXfrm>
        <a:off x="1175478" y="1704455"/>
        <a:ext cx="832162" cy="8321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3902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547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58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0781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76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117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501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107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50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3055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99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AE00AD1-4AF4-46E5-BDBD-8253341EED6A}" type="datetimeFigureOut">
              <a:rPr lang="nl-NL" smtClean="0"/>
              <a:t>16-10-2018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B5DA96F-0044-4E9B-B19B-BC934F389F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414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Huisvesting en Hygiëne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709530" y="4235394"/>
            <a:ext cx="8767860" cy="1388165"/>
          </a:xfrm>
        </p:spPr>
        <p:txBody>
          <a:bodyPr/>
          <a:lstStyle/>
          <a:p>
            <a:r>
              <a:rPr lang="nl-NL" dirty="0" smtClean="0"/>
              <a:t>Les 1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72638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is een goede huisvesting en hygiëne belangrijk?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Dan blijven onze dieren gezond.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Definitie van gezondheid: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Een gezond dier lijdt niet aan pijn, ziekte, stress of verwondingen en is in staat voldoende weerstand te bieden tegen gevaren van buitenaf, zoals tegen ziekteverwekkers. </a:t>
            </a: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206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 hebben het deze </a:t>
            </a:r>
            <a:r>
              <a:rPr lang="nl-NL" smtClean="0"/>
              <a:t>les gehad over: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Wat huisvesting is en hoe je verschillende dieren kan huisvesten.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Wat het verschil is tussen een gedomesticeerd en een ‘wild’ dier.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Wat hygiëne is en hoe je iets hygiënisch kan houden.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Welke middelen je kan gebruiken om verblijven schoon te maken.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Wat het belang is van een goede huisvesting en hygiëne.  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001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huisvesting?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Een dak boven je hoofd.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Een plek om te wonen. 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Een onderkomen. </a:t>
            </a:r>
          </a:p>
          <a:p>
            <a:endParaRPr lang="nl-NL" dirty="0" smtClean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Huisvesting </a:t>
            </a:r>
            <a:r>
              <a:rPr lang="nl-NL" dirty="0">
                <a:solidFill>
                  <a:schemeClr val="tx1"/>
                </a:solidFill>
              </a:rPr>
              <a:t>is de overkoepelende term voor verschillende typen onderkomens waarin men tijdelijk of permanent onderdak heeft om in te leven, te slapen, te werken of te ontspannen. </a:t>
            </a:r>
          </a:p>
        </p:txBody>
      </p:sp>
    </p:spTree>
    <p:extLst>
      <p:ext uri="{BB962C8B-B14F-4D97-AF65-F5344CB8AC3E}">
        <p14:creationId xmlns:p14="http://schemas.microsoft.com/office/powerpoint/2010/main" val="282864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huisvestingsvormen heb je?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Noem eens zoveel mogelijk dieren en hun huisvesting op. 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Wij mensen wonen in een…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Een hond huisvest je in een…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Een koe huisvest je in een…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Een konijn huisvest je in een…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Een slangen huisvest je in een…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Een olifanten huisvest je in een….</a:t>
            </a: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157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Afbeeldingsresulta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32" y="625650"/>
            <a:ext cx="2881934" cy="288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erelateerde afbeeldi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708" y="3959263"/>
            <a:ext cx="3378581" cy="2357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fbeeldingsresultaat voor terrariu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9979" y="3422976"/>
            <a:ext cx="3063239" cy="306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Afbeeldingsresultaat voor kattenba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564" y="508943"/>
            <a:ext cx="2316067" cy="291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Afbeeldingsresultaat voor hamsterkooi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202" y="3464801"/>
            <a:ext cx="2852430" cy="285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Afbeeldingsresultaat voor konijnenhok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0901" y="562923"/>
            <a:ext cx="2901875" cy="2901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24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Natuurlijke leefomgeving.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3000" y="1828800"/>
            <a:ext cx="9872871" cy="4267200"/>
          </a:xfrm>
        </p:spPr>
        <p:txBody>
          <a:bodyPr>
            <a:normAutofit/>
          </a:bodyPr>
          <a:lstStyle/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Wat </a:t>
            </a:r>
            <a:r>
              <a:rPr lang="nl-NL" dirty="0">
                <a:solidFill>
                  <a:schemeClr val="tx1"/>
                </a:solidFill>
              </a:rPr>
              <a:t>zou de natuurlijke leefomgeving van de door jullie </a:t>
            </a:r>
            <a:r>
              <a:rPr lang="nl-NL" dirty="0" smtClean="0">
                <a:solidFill>
                  <a:schemeClr val="tx1"/>
                </a:solidFill>
              </a:rPr>
              <a:t>net opgenoemde </a:t>
            </a:r>
            <a:r>
              <a:rPr lang="nl-NL" dirty="0">
                <a:solidFill>
                  <a:schemeClr val="tx1"/>
                </a:solidFill>
              </a:rPr>
              <a:t>dieren zijn</a:t>
            </a:r>
            <a:r>
              <a:rPr lang="nl-NL" dirty="0" smtClean="0">
                <a:solidFill>
                  <a:schemeClr val="tx1"/>
                </a:solidFill>
              </a:rPr>
              <a:t>?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 smtClean="0">
                <a:solidFill>
                  <a:schemeClr val="tx1"/>
                </a:solidFill>
              </a:rPr>
              <a:t>Waar </a:t>
            </a:r>
            <a:r>
              <a:rPr lang="nl-NL" dirty="0">
                <a:solidFill>
                  <a:schemeClr val="tx1"/>
                </a:solidFill>
              </a:rPr>
              <a:t>moeten we dus mee rekening houden met het huisvesten van dieren?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3844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Zoek eens uit: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145649" y="1965960"/>
            <a:ext cx="9872871" cy="4038600"/>
          </a:xfrm>
        </p:spPr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Wat </a:t>
            </a:r>
            <a:r>
              <a:rPr lang="nl-NL" dirty="0" smtClean="0">
                <a:solidFill>
                  <a:schemeClr val="tx1"/>
                </a:solidFill>
              </a:rPr>
              <a:t>het verschil is tussen een </a:t>
            </a:r>
            <a:r>
              <a:rPr lang="nl-NL" dirty="0">
                <a:solidFill>
                  <a:schemeClr val="tx1"/>
                </a:solidFill>
              </a:rPr>
              <a:t>gedomesticeerd dier en </a:t>
            </a:r>
            <a:r>
              <a:rPr lang="nl-NL" dirty="0" smtClean="0">
                <a:solidFill>
                  <a:schemeClr val="tx1"/>
                </a:solidFill>
              </a:rPr>
              <a:t>een </a:t>
            </a:r>
            <a:r>
              <a:rPr lang="nl-NL" dirty="0">
                <a:solidFill>
                  <a:schemeClr val="tx1"/>
                </a:solidFill>
              </a:rPr>
              <a:t>‘wild’ </a:t>
            </a:r>
            <a:r>
              <a:rPr lang="nl-NL" dirty="0" smtClean="0">
                <a:solidFill>
                  <a:schemeClr val="tx1"/>
                </a:solidFill>
              </a:rPr>
              <a:t>dier.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Welke dieren wij in de loop der jaren gedomesticeerd hebben.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Van welk dier onze huidige gedomesticeerde dieren af stammen.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976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hygiëne?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tx1"/>
                </a:solidFill>
              </a:rPr>
              <a:t>Hygiëne is alles wat je doet om ervoor te zorgen dieren, planten en mensen gezond blijven door ziekteverwekkers uit de buurt te houden of uit te schakelen.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r>
              <a:rPr lang="nl-NL" dirty="0">
                <a:solidFill>
                  <a:schemeClr val="tx1"/>
                </a:solidFill>
              </a:rPr>
              <a:t>Een goede hygiëne is belangrijk om te voorkomen dat ziekteverwekkers zich kunnen vermenigvuldigen en verspreiden en hierdoor de dieren ziek worden. </a:t>
            </a: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endParaRPr lang="nl-NL" dirty="0" smtClean="0">
              <a:solidFill>
                <a:schemeClr val="tx1"/>
              </a:solidFill>
            </a:endParaRPr>
          </a:p>
          <a:p>
            <a:pPr lvl="1"/>
            <a:endParaRPr lang="nl-NL" dirty="0">
              <a:solidFill>
                <a:schemeClr val="tx1"/>
              </a:solidFill>
            </a:endParaRPr>
          </a:p>
          <a:p>
            <a:pPr lvl="1"/>
            <a:endParaRPr lang="nl-NL" dirty="0" smtClean="0">
              <a:solidFill>
                <a:schemeClr val="tx1"/>
              </a:solidFill>
            </a:endParaRPr>
          </a:p>
          <a:p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74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Zoek eens uit: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Welke </a:t>
            </a:r>
            <a:r>
              <a:rPr lang="nl-NL" dirty="0">
                <a:solidFill>
                  <a:schemeClr val="tx1"/>
                </a:solidFill>
              </a:rPr>
              <a:t>verschillende ziekteverwekkers heb je allemaal</a:t>
            </a:r>
            <a:r>
              <a:rPr lang="nl-NL" dirty="0" smtClean="0">
                <a:solidFill>
                  <a:schemeClr val="tx1"/>
                </a:solidFill>
              </a:rPr>
              <a:t>?</a:t>
            </a:r>
          </a:p>
          <a:p>
            <a:r>
              <a:rPr lang="nl-NL" dirty="0" smtClean="0">
                <a:solidFill>
                  <a:schemeClr val="tx1"/>
                </a:solidFill>
              </a:rPr>
              <a:t>Zoek voor de volgende veel voorkomende dierenziektes uit door welke ziekteverwekker te veroorzaakt worden: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Leptospirose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Kattenkrabziekte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Myxomatose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Vogelgriep</a:t>
            </a:r>
          </a:p>
          <a:p>
            <a:pPr lvl="1"/>
            <a:r>
              <a:rPr lang="nl-NL" dirty="0" err="1" smtClean="0">
                <a:solidFill>
                  <a:schemeClr val="tx1"/>
                </a:solidFill>
              </a:rPr>
              <a:t>Qkoorts</a:t>
            </a:r>
            <a:endParaRPr lang="nl-NL" dirty="0" smtClean="0">
              <a:solidFill>
                <a:schemeClr val="tx1"/>
              </a:solidFill>
            </a:endParaRP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Varkenspest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Blauwtong</a:t>
            </a:r>
            <a:endParaRPr lang="nl-NL" dirty="0">
              <a:solidFill>
                <a:schemeClr val="tx1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0567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zorg je dat iets hygiënisch is?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chemeClr val="tx1"/>
                </a:solidFill>
              </a:rPr>
              <a:t>Maak een placemat waarin het volgende staat: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In het midden: 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Omschrijving van wat hygiëne is.</a:t>
            </a:r>
          </a:p>
          <a:p>
            <a:pPr lvl="1"/>
            <a:r>
              <a:rPr lang="nl-NL" dirty="0" smtClean="0">
                <a:solidFill>
                  <a:schemeClr val="tx1"/>
                </a:solidFill>
              </a:rPr>
              <a:t>Daaromheen: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Wanneer is iets hygiënisch?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Hoe zorg je dat iets hygiënisch wordt en blijft?</a:t>
            </a:r>
            <a:endParaRPr lang="nl-NL" dirty="0">
              <a:solidFill>
                <a:schemeClr val="tx1"/>
              </a:solidFill>
            </a:endParaRP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Welke middelen gebruik ik om iets hygiënisch te houden?</a:t>
            </a:r>
          </a:p>
          <a:p>
            <a:pPr lvl="2"/>
            <a:r>
              <a:rPr lang="nl-NL" dirty="0" smtClean="0">
                <a:solidFill>
                  <a:schemeClr val="tx1"/>
                </a:solidFill>
              </a:rPr>
              <a:t>Waarom is hygiëne belangrijk?</a:t>
            </a:r>
            <a:endParaRPr lang="nl-NL" dirty="0">
              <a:solidFill>
                <a:schemeClr val="tx1"/>
              </a:solidFill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6596743" y="2207624"/>
          <a:ext cx="6244047" cy="4241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35114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1551</TotalTime>
  <Words>469</Words>
  <Application>Microsoft Office PowerPoint</Application>
  <PresentationFormat>Breedbeeld</PresentationFormat>
  <Paragraphs>70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3" baseType="lpstr">
      <vt:lpstr>Corbel</vt:lpstr>
      <vt:lpstr>Basis</vt:lpstr>
      <vt:lpstr>Huisvesting en Hygiëne</vt:lpstr>
      <vt:lpstr>Wat is huisvesting?</vt:lpstr>
      <vt:lpstr>Welke huisvestingsvormen heb je?</vt:lpstr>
      <vt:lpstr>PowerPoint-presentatie</vt:lpstr>
      <vt:lpstr>Natuurlijke leefomgeving. </vt:lpstr>
      <vt:lpstr>Zoek eens uit:</vt:lpstr>
      <vt:lpstr>Wat is hygiëne?</vt:lpstr>
      <vt:lpstr>Zoek eens uit:</vt:lpstr>
      <vt:lpstr>Hoe zorg je dat iets hygiënisch is?</vt:lpstr>
      <vt:lpstr>Waarom is een goede huisvesting en hygiëne belangrijk?</vt:lpstr>
      <vt:lpstr>We hebben het deze les gehad over:</vt:lpstr>
    </vt:vector>
  </TitlesOfParts>
  <Company>AOC Oost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Huisvesting en Hygiëne</dc:title>
  <dc:creator>Kimberley Borgerink</dc:creator>
  <cp:lastModifiedBy>Joyce Vonk</cp:lastModifiedBy>
  <cp:revision>26</cp:revision>
  <dcterms:created xsi:type="dcterms:W3CDTF">2017-08-29T13:33:23Z</dcterms:created>
  <dcterms:modified xsi:type="dcterms:W3CDTF">2018-10-16T07:02:11Z</dcterms:modified>
</cp:coreProperties>
</file>